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</p:sldIdLst>
  <p:sldSz cx="9144000" cy="6858000" type="screen4x3"/>
  <p:notesSz cx="6858000" cy="9144000"/>
  <p:custDataLst>
    <p:tags r:id="rId5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tags" Target="tags/tag1.xml" /><Relationship Id="rId6" Type="http://schemas.openxmlformats.org/officeDocument/2006/relationships/presProps" Target="presProps.xml" /><Relationship Id="rId7" Type="http://schemas.openxmlformats.org/officeDocument/2006/relationships/viewProps" Target="viewProps.xml" /><Relationship Id="rId8" Type="http://schemas.openxmlformats.org/officeDocument/2006/relationships/theme" Target="theme/theme1.xml" /><Relationship Id="rId9" Type="http://schemas.openxmlformats.org/officeDocument/2006/relationships/tableStyles" Target="tableStyle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98AFACF-31CC-4487-8356-415135DF42E8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1FDB311-98A1-48F9-9814-04420C86AAD9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Forest plot meta-analysis pooled effect for all-cause discontinuation of 51 drug-placebo comparisons. Odds Ratio value &gt; 1 placebo more favourable than ChEIs.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 on behalf of CINP.This is an Open Access article distributed under the terms of the Creative Commons Attribution Non-Commercial License (http://creativecommons.org/licenses/by-nc/4.0/), which permits non-commercial re-use, distribution, and reproduction in any medium, provided the original work is properly cited. For commercial re-use, please contact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28C883C-BED1-4DD4-A4F3-A404E66D2118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ijnp/pyx01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Int J Neuropsychopharmacol</a:t>
            </a:r>
            <a:r>
              <a:rPr lang="en-US" altLang="en-US" sz="1000">
                <a:solidFill>
                  <a:srgbClr val="333333"/>
                </a:solidFill>
              </a:rPr>
              <a:t>, Volume 20, Issue 7, July 2017, Pages 519–528,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https://doi.org/10.1093/ijnp/pyx012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Forest plot meta-analysis pooled effect for all-cause discontinuation of 51 drug-placebo comparisons. Odds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213100" y="1371600"/>
            <a:ext cx="272845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</Paragraphs>
  <Slides>1</Slides>
  <Notes>1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2">
      <vt:lpstr>13_Office Theme</vt:lpstr>
      <vt:lpstr>Figure 1. Forest plot meta-analysis pooled effect for all-cause discontinuation of 51 drug-placebo comparisons. Odds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2024-04-27T05:23:28Z</dcterms:modified>
</cp:coreProperties>
</file>