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E492D1-6460-4934-916F-CC9D15EEB9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7983E5-C0FF-4386-A452-A3CCC947A7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Short interest ratio for all events
The figure shows the monthly ratio of short interest to shares outstanding, in event time. Month zero is the first month that any anti-shorting event takes place for the firm.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BEFAD-10B4-4385-A7E1-9C75193A4CA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Volume for urge events
The figure shows trading volume in event time. Trading volume is measured as share turnover, and is expressed as percentile turnover relative to other stocks on the same day and in the same exchange. Day zero is the trading day on which the first urge event occurs, where the firm urges shareholders not to lend shares to shorter sellers.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BEFAD-10B4-4385-A7E1-9C75193A4CA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Cumulative returns for urge events
The figure shows cumulative returns in event time. Market-adjusted returns are returns minus the return on the CRSP value-weighted index. Three-factor alpha is the intercept from a regression of returns in excess of Treasury bills on the three factors of Fama and French (1993): size, value, and market. Day zero is the trading day on which the first urge event occurs, where the firm urges shareholders not to lend shares to shorter sellers.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BEFAD-10B4-4385-A7E1-9C75193A4CA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apstu/ras0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apstu/ras0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apstu/ras00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2, Issue 1, June 2012, Pages 1–30, </a:t>
            </a:r>
            <a:r>
              <a:rPr lang="en-US" altLang="en-US" sz="1000">
                <a:solidFill>
                  <a:srgbClr val="333333"/>
                </a:solidFill>
                <a:hlinkClick r:id="rId3"/>
              </a:rPr>
              <a:t>https://doi.org/10.1093/rapstu/ras003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Short interest ratio for all events
The figure shows the monthly ratio of short interest to shares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56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2, Issue 1, June 2012, Pages 1–30, </a:t>
            </a:r>
            <a:r>
              <a:rPr lang="en-US" altLang="en-US" sz="1000">
                <a:solidFill>
                  <a:srgbClr val="333333"/>
                </a:solidFill>
                <a:hlinkClick r:id="rId3"/>
              </a:rPr>
              <a:t>https://doi.org/10.1093/rapstu/ras003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Volume for urge events
The figure shows trading volume in event time. Trading volume is measured as share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366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2, Issue 1, June 2012, Pages 1–30, </a:t>
            </a:r>
            <a:r>
              <a:rPr lang="en-US" altLang="en-US" sz="1000">
                <a:solidFill>
                  <a:srgbClr val="333333"/>
                </a:solidFill>
                <a:hlinkClick r:id="rId3"/>
              </a:rPr>
              <a:t>https://doi.org/10.1093/rapstu/ras003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Cumulative returns for urge events
The figure shows cumulative returns in event time. Market-adjusted returns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Short interest ratio for all events
The figure shows the monthly ratio of short interest to shares ...</vt:lpstr>
      <vt:lpstr>Figure 2 Volume for urge events
The figure shows trading volume in event time. Trading volume is measured as share ...</vt:lpstr>
      <vt:lpstr>Figure 3 Cumulative returns for urge events
The figure shows cumulative returns in event time. Market-adjusted returns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2024-04-26T14:32:52Z</dcterms:modified>
</cp:coreProperties>
</file>