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0D8E82-3854-4ED0-8179-8E6CE041A0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D86F70-C1C0-432B-BE2B-F516BB36CE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Short SOA blocks. (A) Average RTs for 40 ms SOA blocks. RTs are shown for trials in which the target appeared in the cue location (25% of trials, left) and for trials in which the target appeared in one of the other locations (75% of trials, right). (B) The cueing effect is defined for each subject as the mean RT of trials in which the target appeared in the cue location minus the mean RT of trials in which the target appeared in one of the other locations. Cueing effects are shown separately for 10R (left) and 9R subjects (right) and for placebo (white) and bromocriptine (gray) sessions. The negative values indicate a reduction in RT for trials in which the target appeared in the cue location, reflecting capture of involuntary attention. This involuntary attention effect was not affected by either bromocriptine administration or DAT1 genotype. Error bars are standard error of the mean within group/condition.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37E5A1-BB1E-4BF8-B2DD-46B7DB24F2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1133–1138, </a:t>
            </a:r>
            <a:r>
              <a:rPr lang="en-US" altLang="en-US" sz="1000">
                <a:solidFill>
                  <a:srgbClr val="333333"/>
                </a:solidFill>
                <a:hlinkClick r:id="rId3"/>
              </a:rPr>
              <a:t>https://doi.org/10.1093/cercor/bhr185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Short SOA blocks. (A) Average RTs for 40 ms SOA blocks. RTs are shown for trials in which the target appeared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Short SOA blocks. (A) Average RTs for 40 ms SOA blocks. RTs are shown for trials in which the target appeared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2024-04-26T04:26:47Z</dcterms:modified>
</cp:coreProperties>
</file>