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D17881-CC83-4BDC-B84A-9D0F845D2B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A7E923-6CED-4E22-BE6A-A36D222943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S135T mutation. (A) SSCP analysis shows a band shift in the distal part of exon 3 (C, control DNAs; P, patient DNA). (B) After cloning of the PCR product, DNA sequencing revealed a G (normal allele, upper sequence) to C (mutated allele, lower sequence) transversion. (C) This mutation results in a Ser→Thr missense mutation localized in the central part of the HMG box, which is the DNA-binding domain of the SOX factors.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AAC0A-91CD-44ED-854A-6BBFCC420E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8.9.17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8, Issue 9, September 1999, Pages 1785–1789,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https://doi.org/10.1093/hmg/8.9.1785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S135T mutation. (A) SSCP analysis shows a band shift in the distal part of exon 3 (C, control DNAs; P,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S135T mutation. (A) SSCP analysis shows a band shift in the distal part of exon 3 (C, control DNAs; P,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2024-04-26T16:34:56Z</dcterms:modified>
</cp:coreProperties>
</file>