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835CF-2FD3-452F-BE64-0F75935EA1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DA57D-FEBC-4467-A53E-4872C78482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2. Mean ± SEM values for the percentage of DiI-labeled cells entering the cerebral wall in slice preparations maintained in vitro. DiI was deposited in the ganglionic eminence. * = value is significantly different (P &lt; 0.05) from the SAL group and + = value is significantly different from the SPF-40 group. Statistical significance between two groups was analyzed using the Tukey–Kramer test. The data were obtained from 6–10 slices for each of the experimental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CC9BD-4A4D-411F-B76B-D3948FB892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665–675,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2. Mean ± SEM values for the percentage of DiI-labeled cells entering the cerebral wall in slice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2. Mean ± SEM values for the percentage of DiI-labeled cells entering the cerebral wall in slice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2024-04-26T15:38:19Z</dcterms:modified>
</cp:coreProperties>
</file>