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450A3-9B4A-4D4A-8BA6-F028DDD03D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0781C-954F-4221-A2ED-67891BBE16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wax-covered ladybird beetle larva, S.huisianae, feeding on a soybean aphid, A. glycines, on the leaf of a soybean plant, G. max.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8F0A6-009D-42FA-B5D0-C7A231766D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analysis of S. louisianae subject to interaction with L. neoniger on soybeans. Survival is measured as the time a larva remained on the plant before it was removed by an 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8F0A6-009D-42FA-B5D0-C7A231766D2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analysis of S. louisianae subject to interaction with L. neoniger on soybeans. Survival is measured as the number of antennations by ants on a larva before it was removed.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8F0A6-009D-42FA-B5D0-C7A231766D2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beetle larvae remaining on the plant from the original 15 for the total duration of the trial period (≈ 10 min) that have escaped aggression from L. neoniger.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8F0A6-009D-42FA-B5D0-C7A231766D2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EN09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EN09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EN09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EN09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Environ Entomol</a:t>
            </a:r>
            <a:r>
              <a:rPr lang="en-US" altLang="en-US" sz="1000">
                <a:solidFill>
                  <a:srgbClr val="333333"/>
                </a:solidFill>
              </a:rPr>
              <a:t>, Volume 39, Issue 4, 1 August 2010, Pages 1309–1314,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https://doi.org/10.1603/EN09372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wax-covered ladybird beetle larva, S.huisianae, feeding on a soybean aphid, A. glycines, on the leaf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2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Environ Entomol</a:t>
            </a:r>
            <a:r>
              <a:rPr lang="en-US" altLang="en-US" sz="1000">
                <a:solidFill>
                  <a:srgbClr val="333333"/>
                </a:solidFill>
              </a:rPr>
              <a:t>, Volume 39, Issue 4, 1 August 2010, Pages 1309–1314,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https://doi.org/10.1603/EN09372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Survival analysis of S. louisianae subject to interaction with L. neoniger on soybeans. Survival is measured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6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Environ Entomol</a:t>
            </a:r>
            <a:r>
              <a:rPr lang="en-US" altLang="en-US" sz="1000">
                <a:solidFill>
                  <a:srgbClr val="333333"/>
                </a:solidFill>
              </a:rPr>
              <a:t>, Volume 39, Issue 4, 1 August 2010, Pages 1309–1314,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https://doi.org/10.1603/EN09372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Survival analysis of S. louisianae subject to interaction with L. neoniger on soybeans. Survival is measured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169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Environ Entomol</a:t>
            </a:r>
            <a:r>
              <a:rPr lang="en-US" altLang="en-US" sz="1000">
                <a:solidFill>
                  <a:srgbClr val="333333"/>
                </a:solidFill>
              </a:rPr>
              <a:t>, Volume 39, Issue 4, 1 August 2010, Pages 1309–1314,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https://doi.org/10.1603/EN09372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Number of beetle larvae remaining on the plant from the original 15 for the total duration of the 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41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A wax-covered ladybird beetle larva, S.huisianae, feeding on a soybean aphid, A. glycines, on the leaf of a ...</vt:lpstr>
      <vt:lpstr>Fig. 2. Survival analysis of S. louisianae subject to interaction with L. neoniger on soybeans. Survival is measured ...</vt:lpstr>
      <vt:lpstr>Fig. 3. Survival analysis of S. louisianae subject to interaction with L. neoniger on soybeans. Survival is measured ...</vt:lpstr>
      <vt:lpstr>Fig. 4. Number of beetle larvae remaining on the plant from the original 15 for the total duration of the trial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2024-04-26T14:48:09Z</dcterms:modified>
</cp:coreProperties>
</file>