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4C1CB8-7AFC-4F06-B882-A572D91C0A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AB4727-DBE6-4274-A7D5-420682646E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from prospective studies that determined the half-life of maternal antibody to measles virus.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A50E6A-B422-4E30-B9CB-E417197FF8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9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31, Issue 1, July 2000, Pages 110–119,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https://doi.org/10.1086/313926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Data from prospective studies that determined the half-life of maternal antibody to measles virus.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Data from prospective studies that determined the half-life of maternal antibody to measles virus.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2024-04-26T23:36:17Z</dcterms:modified>
</cp:coreProperties>
</file>