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ED2806-1A2C-4E35-9AE5-5AAF348F1B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153295-545D-4DB9-AAEE-E05303C885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83CA69-0AB5-4E14-BC90-9B3CD365206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between the change in the TpTec interval (change from baseline to 2 weeks) and change in the apnoea/hypopnoea index (r = 0.45, 95% CI 0.17–0.67, P = 0.003, n = 41). Black circles represent patients in the subtherapeutic continuous positive airway pressure group and white circles represent patients in the therapeutic continuous positive airway pressure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83CA69-0AB5-4E14-BC90-9B3CD365206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between the change in the QTc interval (change from baseline to 2 weeks) and change in the apnoea/hypopnoea index (r = 0.60, 95% CI 0.36–.77, P &lt; 0.001, n = 41). Black circles represent patients in the subtherapeutic continuous positive airway pressure group and white circles represent patients in the therapeutic continuous positive airway pressure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83CA69-0AB5-4E14-BC90-9B3CD365206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Data are presented as mean and standard error. Black bars represent the subtherapeutic continuous positive airway pressure group and white bars represent the therapeutic continuous positive airway pressure group. There was a significant increase in the length of the TpTec at 2 weeks in the subtherapeutic continuous positive airway pressure group compared with the therapeutic continuous positive airway pressure group. *P &lt; 0.001 for comparisons of changes from baseline between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83CA69-0AB5-4E14-BC90-9B3CD365206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are presented as mean and standard error. Black bars represent the subtherapeutic continuous positive airway pressure group and white bars represent the therapeutic continuous positive airway pressure group. There was a significant increase in the length of the QTc at 2 weeks in the subtherapeutic continuous positive airway pressure group compared with the therapeutic continuous positive airway pressure group. *P &lt; 0.001 for comparisons of changes from baseline between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83CA69-0AB5-4E14-BC90-9B3CD365206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7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07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s07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s07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ehs07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2206–2212, </a:t>
            </a:r>
            <a:r>
              <a:rPr lang="en-US" altLang="en-US" sz="1000">
                <a:solidFill>
                  <a:srgbClr val="333333"/>
                </a:solidFill>
                <a:hlinkClick r:id="rId3"/>
              </a:rPr>
              <a:t>https://doi.org/10.1093/eurheartj/ehs073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profile.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2206–2212, </a:t>
            </a:r>
            <a:r>
              <a:rPr lang="en-US" altLang="en-US" sz="1000">
                <a:solidFill>
                  <a:srgbClr val="333333"/>
                </a:solidFill>
                <a:hlinkClick r:id="rId3"/>
              </a:rPr>
              <a:t>https://doi.org/10.1093/eurheartj/ehs073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between the change in the TpTe</a:t>
            </a:r>
            <a:r>
              <a:rPr lang="en-US" altLang="en-US" b="0" baseline="-25000"/>
              <a:t>c</a:t>
            </a:r>
            <a:r>
              <a:rPr lang="en-US" altLang="en-US" b="0"/>
              <a:t> interval (change from baseline to 2 weeks) and change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41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2206–2212, </a:t>
            </a:r>
            <a:r>
              <a:rPr lang="en-US" altLang="en-US" sz="1000">
                <a:solidFill>
                  <a:srgbClr val="333333"/>
                </a:solidFill>
                <a:hlinkClick r:id="rId3"/>
              </a:rPr>
              <a:t>https://doi.org/10.1093/eurheartj/ehs073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between the change in the QT</a:t>
            </a:r>
            <a:r>
              <a:rPr lang="en-US" altLang="en-US" b="0" baseline="-25000"/>
              <a:t>c</a:t>
            </a:r>
            <a:r>
              <a:rPr lang="en-US" altLang="en-US" b="0"/>
              <a:t> interval (change from baseline to 2 weeks) and change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05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2206–2212, </a:t>
            </a:r>
            <a:r>
              <a:rPr lang="en-US" altLang="en-US" sz="1000">
                <a:solidFill>
                  <a:srgbClr val="333333"/>
                </a:solidFill>
                <a:hlinkClick r:id="rId3"/>
              </a:rPr>
              <a:t>https://doi.org/10.1093/eurheartj/ehs073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Data are presented as mean and standard error. Black bars represent the subtherapeutic continuous 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2206–2212, </a:t>
            </a:r>
            <a:r>
              <a:rPr lang="en-US" altLang="en-US" sz="1000">
                <a:solidFill>
                  <a:srgbClr val="333333"/>
                </a:solidFill>
                <a:hlinkClick r:id="rId3"/>
              </a:rPr>
              <a:t>https://doi.org/10.1093/eurheartj/ehs073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are presented as mean and standard error. Black bars represent the subtherapeutic continuous 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Trial profile.
</vt:lpstr>
      <vt:lpstr>Figure 5 Correlation between the change in the TpTec interval (change from baseline to 2 weeks) and change ...</vt:lpstr>
      <vt:lpstr>Figure 4 Correlation between the change in the QTc interval (change from baseline to 2 weeks) and change in ...</vt:lpstr>
      <vt:lpstr>Figure 3 Data are presented as mean and standard error. Black bars represent the subtherapeutic continuous positive ...</vt:lpstr>
      <vt:lpstr>Figure 2 Data are presented as mean and standard error. Black bars represent the subtherapeutic continuous positive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2024-04-26T12:05:19Z</dcterms:modified>
</cp:coreProperties>
</file>