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324DB7-D955-40D4-977C-EAB1C6C298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45682-5636-4886-836C-E575C0CC4C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BEC73-C862-4F78-9DA9-D9A136401D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2024-04-26T16:55:42Z</dcterms:modified>
</cp:coreProperties>
</file>