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AA8A3-BE5A-4362-9EBB-8B2F38E428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B7D02E-88E7-4810-8F76-ACA3ED209A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A three-finger ZFN (called ΔQNK–FN) bound to its target sequence. Since the three-finger ZFN requires two copies of the 9 bp recognition sites in an inverted orientation in order to dimerize and produce a DSB, it effectively has an 18 bp recognition site. The three-finger ZFP (ΔQNK) was fused to the FokI cleavage domain (N or FN) to create the ZFN, ΔQNK–FN ( 54 ).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B88DB-53EA-4AE6-9F37-5B5D5FFC3E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18, 1 October 2005, Pages 5978–5990, </a:t>
            </a:r>
            <a:r>
              <a:rPr lang="en-US" altLang="en-US" sz="1000">
                <a:solidFill>
                  <a:srgbClr val="333333"/>
                </a:solidFill>
                <a:hlinkClick r:id="rId3"/>
              </a:rPr>
              <a:t>https://doi.org/10.1093/nar/gki912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three-finger ZFN (called ΔQNK–FN) bound to its target sequence. Since the three-finger ZFN requires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three-finger ZFN (called ΔQNK–FN) bound to its target sequence. Since the three-finger ZFN requires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2024-04-26T11:44:50Z</dcterms:modified>
</cp:coreProperties>
</file>