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8B266-C0E7-42F6-83CD-19F8449E1C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FFDC9-6306-4628-8920-F59F04991D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2011, women in Tunisia established a clam fisheries management association to represent their interests. Photograph: ©United Nations Food and Agriculture Organization, Tunisia.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Ogden.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893744-35EF-4612-BB72-93C97E0855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w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67, Issue 2, February 2017, Pages 111–117,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In 2011, women in Tunisia established a clam fisheries management association to represent their interests.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In 2011, women in Tunisia established a clam fisheries management association to represent their interests.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2024-04-26T07:30:38Z</dcterms:modified>
</cp:coreProperties>
</file>