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75203-EB76-4B68-81CF-8D8BD13B5E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DB90DC-FB0E-41D0-B4F6-39209F4DA1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Face-word Stroop task trial structure and behavioral results. (A) Each trial consisted of a face stimulus (task-relevant), overlaid by a word (task-irrelevant) that could be congruent, neutral, or incongruent with respect to the gender of the face (ITI, intertrial interval). (B) Both RTs and error rates in the Stroop task were modulated by the congruency of the overlaid word, with linearly increasing behavioral costs from congruent to neutral to incongruent words. (C) Confident subsequent memory, as indexed by “remembered” (“definitely old”) responses, was greater for faces that were overlaid by incongruent compared with congruent and neutral words. Error bars represent the standard error of the mean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3B0CC-D64C-4DA7-991F-6882E791EA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833–843, </a:t>
            </a:r>
            <a:r>
              <a:rPr lang="en-US" altLang="en-US" sz="1000">
                <a:solidFill>
                  <a:srgbClr val="333333"/>
                </a:solidFill>
                <a:hlinkClick r:id="rId3"/>
              </a:rPr>
              <a:t>https://doi.org/10.1093/cercor/bht283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Face-word Stroop task trial structure and behavioral results. (A) Each trial consisted of a face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Face-word Stroop task trial structure and behavioral results. (A) Each trial consisted of a face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2024-05-01T21:44:45Z</dcterms:modified>
</cp:coreProperties>
</file>