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03E565-CCA3-4265-B0F5-A2908C87D4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9924F7-E684-4F28-84CA-498846B355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543A9C-FA50-4165-82F1-A197BE594C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2024-04-26T10:14:00Z</dcterms:modified>
</cp:coreProperties>
</file>