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F470FC-123D-482D-9FC6-DEF25CD7B9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E103F-BFEB-4E79-B638-1C49C2689C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Searchlight analyses of cross-item classification. (Left) The decoding of action. (Middle) The decoding of function. (Right) The direct comparison between the decoding of action and function. All results are thresholded at P &lt; 0.05 (cluster 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D4AA5-B48A-4F29-B89B-3A33E7780F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1609–1618,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Searchlight analyses of cross-item classification. (Left) The decoding of action. (Middle) The decoding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Searchlight analyses of cross-item classification. (Left) The decoding of action. (Middle) The decoding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2024-04-26T21:36:14Z</dcterms:modified>
</cp:coreProperties>
</file>