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583274B-4C99-4C7A-808D-BC826DD8222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9B29DD8-8B96-4987-AEDC-877EB9B20BF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CA9658-5899-41ED-9918-77D40506DE1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2024-04-26T07:51:10Z</dcterms:modified>
</cp:coreProperties>
</file>