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BA5BA-1223-4F2F-8AAC-7F65D5ECA1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7E209-CCB5-4038-BABC-372874BA93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D46A7-57CC-46AF-9E0F-F5F1422C00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2024-04-26T05:27:44Z</dcterms:modified>
</cp:coreProperties>
</file>