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0B16BB-3291-458D-8B07-2F391A3CFB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FFCD11-1C61-4453-B480-B82B2CFBC5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Activation patterns averaged across all subjects showing enhanced BOLD responses to (A) manipulable objects and (B) non-manipulable objects relative to the control task. Axial, coronar and lateral views of a normalized T1 structural image of one subject are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647903-7134-4771-896A-664DD7998A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1.11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11, November 2002, Pages 1115–1123,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https://doi.org/10.1093/cercor/12.11.1115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 </a:t>
            </a:r>
            <a:r>
              <a:rPr lang="en-US" altLang="en-US" b="0"/>
              <a:t>Activation patterns averaged across all subjects showing enhanced BOLD responses to (A) manipulable objects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 Activation patterns averaged across all subjects showing enhanced BOLD responses to (A) manipulable objects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2024-04-27T01:10:40Z</dcterms:modified>
</cp:coreProperties>
</file>