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51E1CF-ACAD-4792-9DD1-053DC1C92C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6CE642-AD04-4FA8-A172-558551607F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Ten_m3 is expressed in projection neurons of the developing visual system. (a–a″) Section through visual cortex at P5 photographed to show retrogradely labeled corticocollicular neurons (a) and Ten_m3 mRNA (a′). The images are merged in (a″) to show the relationship between the staining patterns. The same cells are indicated by arrows in all 3 images. The retrogradely labeled corticocollicular neurons are highly Ten_m3 positive. (b–b″) As for (a–a″), but following retrograde labeling of the callosal projection. Retrogradely labeled callosal neurons (b) are not highly Ten_m3 positive (b′, b″). (c–c″) Section through the dLGN showing that retrogradely labeled geniculocortical neurons (c) express Ten_m3 (c′, c″). In some cells, highlighted by arrows, Ten_m3 mRNA and the retrograde tracer can be seen in primary dendritic processes. Scale bars: 25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C07BB-92D9-4B12-B768-7D9E58E1E3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53–66,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Ten_m3 is expressed in projection neurons of the developing visual system. (a–a″) Section through visual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Ten_m3 is expressed in projection neurons of the developing visual system. (a–a″) Section through visual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2024-04-26T04:06:19Z</dcterms:modified>
</cp:coreProperties>
</file>