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DDE79F-447E-4A13-843E-0EC601B15C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5F6EE-A311-42A9-AF03-65DA760603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and elements of QSO’s Hearing Conservation Strategy.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British Occupational Hygiene Society.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18EABD-ABD1-4BFA-8010-ED7C156ADD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hyg/meu0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Occup Hyg</a:t>
            </a:r>
            <a:r>
              <a:rPr lang="en-US" altLang="en-US" sz="1000">
                <a:solidFill>
                  <a:srgbClr val="333333"/>
                </a:solidFill>
              </a:rPr>
              <a:t>, Volume 59, Issue 3, 1 April 2015, Pages 265–276,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https://doi.org/10.1093/annhyg/meu092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Structure and elements of QSO’s Hearing Conservation Strategy.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Structure and elements of QSO’s Hearing Conservation Strategy.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2024-04-26T22:05:02Z</dcterms:modified>
</cp:coreProperties>
</file>