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6A0A2-B049-4B6C-B5B6-1B80FDDF4E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40D8F-C213-4C10-9F4C-D35E455AC4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Spine model. (A) Schematic diagram of a spine attached to a dendrite; morphology and dimensions correspond to an actual spine; V(dend): membrane potential of the dendrite at the base of the spine; V(head): membrane potential of the spine head. (B) The simplest conceptual model (equivalent electrical circuit) of a spine attached to a dendrite; R(neck): axial resistance of the spine neck; R(head): transmembrane resistance of the spine head. (C) Multicompartmental model of a spine attached to a dendrite with all membrane resistances and distributed capacitance preserved. (D) Simulation results obtained with each of the 3 sets of biophysical parameters described in the text for spine neck length of 1 μm, given a 100 mV spike in the dendrite starting from a resting potential of −66 mV. Spine neck and head diameters were 0.2 and 1 μm, respectively. Traces from different simulations are superimposed; note that there is no discernible difference between V(dend) and V(head) in all cases.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C5062-E7DC-4668-B1DD-E54F90732B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Spine model. (A) Schematic diagram of a spine attached to a dendrite; morphology and dimensions correspond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Spine model. (A) Schematic diagram of a spine attached to a dendrite; morphology and dimensions correspond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2024-04-26T05:25:24Z</dcterms:modified>
</cp:coreProperties>
</file>