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6B5317-E74F-44AA-A833-8560BC1D6F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BA7B9-CB46-40B4-8417-F3EE0068D7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F7F67A-0391-4504-8D75-7F9C179E1E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2024-04-26T19:51:11Z</dcterms:modified>
</cp:coreProperties>
</file>