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0673B-75CC-4653-BB8A-C92F627F48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8F7B09-6149-4B5C-82D6-6D5F9A76C5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B0BC6-7C77-4727-9B1C-6B518CBBA8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2024-04-26T09:27:03Z</dcterms:modified>
</cp:coreProperties>
</file>