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C14A8-9D18-4A0D-8FC4-5B9E22371B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C4F85-7BD6-4293-A485-A21B582662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CD81A-DE42-4398-A06D-DBCBFF32E6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2024-04-26T21:08:04Z</dcterms:modified>
</cp:coreProperties>
</file>