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054A4C-F7EB-469C-AF09-319E6AD4D2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DF958-8C57-411C-9D84-59887F0D0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Positive correlation between executive function (EF) scores and source memory accuracy. (B) Correlation between memory function (MF) scores and source memory accuracy.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5DDA8-DDC1-4D72-BD31-1D737B8063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Negative correlation between EF scores and retrieval success activity (RSA) in prefrontal cortex (PFC). (B) Negative correlation between MF scores and RSA in the medial temporal lobe (MTL). (C) Positive correlation between EF scores and fractional anisotropy (FA) values in PFC. (D) Positive correlation between MF scores and FA values in MTL.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5DDA8-DDC1-4D72-BD31-1D737B8063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Negative correlation between FA values and RSA in PFC. (B) Negative correlation between FA values and RSA in MTL.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5DDA8-DDC1-4D72-BD31-1D737B80636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983–990, </a:t>
            </a:r>
            <a:r>
              <a:rPr lang="en-US" altLang="en-US" sz="1000">
                <a:solidFill>
                  <a:srgbClr val="333333"/>
                </a:solidFill>
                <a:hlinkClick r:id="rId3"/>
              </a:rPr>
              <a:t>https://doi.org/10.1093/cercor/bht289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Positive correlation between executive function (EF) scores and source memory accuracy. (B) Correlation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9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983–990, </a:t>
            </a:r>
            <a:r>
              <a:rPr lang="en-US" altLang="en-US" sz="1000">
                <a:solidFill>
                  <a:srgbClr val="333333"/>
                </a:solidFill>
                <a:hlinkClick r:id="rId3"/>
              </a:rPr>
              <a:t>https://doi.org/10.1093/cercor/bht289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Negative correlation between EF scores and retrieval success activity (RSA) in prefrontal cortex (PFC).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35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983–990, </a:t>
            </a:r>
            <a:r>
              <a:rPr lang="en-US" altLang="en-US" sz="1000">
                <a:solidFill>
                  <a:srgbClr val="333333"/>
                </a:solidFill>
                <a:hlinkClick r:id="rId3"/>
              </a:rPr>
              <a:t>https://doi.org/10.1093/cercor/bht289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Negative correlation between FA values and RSA in PFC. (B) Negative correlation between FA values and RSA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65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Positive correlation between executive function (EF) scores and source memory accuracy. (B) Correlation ...</vt:lpstr>
      <vt:lpstr>Figure 2. (A) Negative correlation between EF scores and retrieval success activity (RSA) in prefrontal cortex (PFC). ...</vt:lpstr>
      <vt:lpstr>Figure 3. (A) Negative correlation between FA values and RSA in PFC. (B) Negative correlation between FA values and RSA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2024-04-26T04:36:18Z</dcterms:modified>
</cp:coreProperties>
</file>