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0CA25C-28B9-418D-8E53-923A483ADF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1B24EB-6C30-4BB6-BB5F-861B26F92D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22E3CC-31EF-43E6-814B-43EF229CF8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2024-04-26T19:53:59Z</dcterms:modified>
</cp:coreProperties>
</file>