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5AF852-574B-400D-986B-99DC52BB61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5EF3A4-B4C8-40ED-84B0-8396607378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Aging increases the severity of phenotypes of UBC-TDP-43-injected mice. (A) Pictures of 18-month-old mice that were injected with UBC-GFP or UBC-TDP-43. (B, C) Rotarod performance (B) and hind limb grip strength (C) tests showing more severe motor impairment in 18-month-old mice than 3-month-old mice at 10 days after stereotaxic injection of AAV-UBC-TDP-43 (n = 6 per group). Two-way (genotype × time) ANOVA revealed statistic significance (**P &lt; 0.01, ***P &lt; 0.001). (D, E) Mice at 18 months of age also showed reduced body weight (D) and earlier death (E) than 3-month-old mice after their striata were injected with AAV-UBC-TDP-43 virus. The control is AAV-UBC-GFP-injected mice (n = 6 per group).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E435F-8A76-4CC2-A47F-A2BAEE2D04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2678–2693,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Aging increases the severity of phenotypes of UBC-TDP-43-injected mice. (A) Pictures of 18-month-old mice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Aging increases the severity of phenotypes of UBC-TDP-43-injected mice. (A) Pictures of 18-month-old mice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2024-04-27T03:32:43Z</dcterms:modified>
</cp:coreProperties>
</file>