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669264-345C-43A5-B54F-6A4B207D2F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0C36FA-52DA-41C0-8400-ED4619175D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Recommended measures to control spread of ESBL-producing organisms.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1999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DB2E9C-E272-4FFC-9781-B60A1669BCF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55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29, Issue 6, December 1999, Pages 1419–1422,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https://doi.org/10.1086/313559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Recommended measures to control spread of ESBL-producing organisms.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Recommended measures to control spread of ESBL-producing organisms.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2024-04-26T04:58:08Z</dcterms:modified>
</cp:coreProperties>
</file>