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E3AA54-D721-4C8F-ABF6-E9BF47F107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75053-7543-4388-8272-28509C0F08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Exploratory all-time-points analysis of the electrophysiological effect of semantic context. Plotted are the P-values associated with the effect of semantic context at a particular time-point, electrode, and presentation cycle. P-values are signed, meaning that they indicate the direction of the semantic effect. To control for type I errors, P-values were plotted if were in the interval [−0.05, 0.05], and if they extended consecutively over a period of at least 48 ms (Guthrie and Buchwald 1991). Positive P-values (yellow) indicate that the heterogeneous condition is more negative than the homogeneous condition, whereas negative P-values (blue) indicate the opposite situation. Note how positive P-values are associated with an early time window, and how negative P-values are linked to a later time window and appear on cycles 2–4.
Average amplitudes of the heterogeneous and homogeneous conditions as a function of time and presentation cycle for electrode Fz. Note how the polarity of the semantic effect varies as a function of both time and cycle: Heterogeneous is more negative than homogeneous at an early time window, whereas heterogeneous is more positive than homogeneous at a later time window on cycles 2–4.
Figure 4.Topographic presentation of the amplitude differences between the homogeneous and the heterogeneous condition as a function of electrode location and presentation cycle. Note that, for window 1 (top row), there are mainly positive differences, whereas in window 2 (bottom row), there are mainly negative differences on cycles 2–4. Interpolation of the difference amplitudes based on thin plate splines (Perrin et al. 1987).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504FAB-C263-4C4A-8858-50D0D4289E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2960–2969,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Exploratory all-time-points analysis of the electrophysiological effect of semantic context. Plotted are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Exploratory all-time-points analysis of the electrophysiological effect of semantic context. Plotted are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2024-04-26T05:16:37Z</dcterms:modified>
</cp:coreProperties>
</file>