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ABF67A-71E2-4F49-9F59-C669295791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F1FDC3-F9EE-473F-8125-072861A7DB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C94BC-60EE-4946-8C7D-30AF2AD5FF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2024-04-26T15:12:32Z</dcterms:modified>
</cp:coreProperties>
</file>