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050D4-63DC-4997-8DF5-2366929F54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647C1-ECD5-45AD-8B42-4C58E8FA1D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Prediction of LFPs from downsized networks. Top row: Spontaneous activity. Bottom row: Oscillatory thalamic activation. (A,E) Full-scale LFP traces ϕ(r,t) (black) and low-density predictors ϕγξ(r,t) (red) obtained from a fraction γ=0.1 of neurons in all populations and upscaling by a factor ξ=γ−1/2. (B,F) Correlation coefficients (gray bars) between full-scale LFP and low-density predictor shown in panels A and E, respectively. The dashed lines denote 1% significance levels obtained after computing the chance correlation coefficients for 1000 trials. (C,G) Power spectra Pϕ(r,f) and Pϕγξ(r,f) of full-scale LFPs (black) and low-density predictors with γ=0.1 and ξ=γ−1/2 (red) or ξ=γ−1 (gray). (D,H) Ratio Pϕ(r,f)/Pϕγξ(r,f) between power spectra of full-scale LFP and low-density predictor with γ=0.1 and ξ=γ−1/2 (cf. Eq. 17).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77120D-51D7-43BE-91FB-059BD89B87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4461–4496,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Prediction of LFPs from downsized networks. Top row: Spontaneous activity. Bottom row: Oscillatory thalamic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Prediction of LFPs from downsized networks. Top row: Spontaneous activity. Bottom row: Oscillatory thalamic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2024-04-26T19:38:02Z</dcterms:modified>
</cp:coreProperties>
</file>