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C049B0-A6DE-483E-8554-6FBD894B91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742080-F3C5-47C0-A05A-0B8CD9B0E7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PTMs of p53 Protein domains are shown as rectangular boxes. TAD, transactivation domain; TET, tetramerisation domain; REG, regulatory domain. Modifications are shown as filled circles: P, phosphorylation; Ac, acetylation; Ub, ubiquitylation; Me, methylation; Ne, neddylation; Su, sumoylation.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982F95-3013-4EC2-96DC-A420E0C50B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bbs/gmr10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44, Issue 1, January 2012, Pages 14–27, </a:t>
            </a:r>
            <a:r>
              <a:rPr lang="en-US" altLang="en-US" sz="1000">
                <a:solidFill>
                  <a:srgbClr val="333333"/>
                </a:solidFill>
                <a:hlinkClick r:id="rId3"/>
              </a:rPr>
              <a:t>https://doi.org/10.1093/abbs/gmr100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PTMs of p53 Protein domains are shown as rectangular boxes. TAD, transactivation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339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PTMs of p53 Protein domains are shown as rectangular boxes. TAD, transactivation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2024-04-26T22:46:13Z</dcterms:modified>
</cp:coreProperties>
</file>