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C170D-5F11-476B-A256-673A7E04C8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9B6AB-2BBD-4403-A6CA-72BDF8FDA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18ED8-C9A9-4A34-B3EE-7C82339C2E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2024-04-26T05:03:09Z</dcterms:modified>
</cp:coreProperties>
</file>