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6CB440-E18D-4BBA-8F71-368AE56696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BF188F-B102-49B0-8A4F-FBF5295458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AD272C-7BA5-4E24-AF80-39E47A1BED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2024-04-26T19:24:47Z</dcterms:modified>
</cp:coreProperties>
</file>