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51EB3-D2FD-48C8-A705-B30A089936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FD98A-3946-4D6E-B4C1-A9C996359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Properties of Q14 and Q19 mutants. Assays in parts A, B and C were as in Figures 3 , 4 and 5 respectively. The results for Q14A, Q14E, Q19A and Q19E shown in Figures 3 , 4 and 5 are included again here to allow comparison with the other mutants. ( A ) In vitro recombination (upper panel) and cleavage in EG buffer (lower panel) of plasmid substrate pAL225. ( B ) Single-strand cleavage assay on n-site I. ( C ) Binding/synapsis of site I.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7AF7E-8669-42BE-A332-4AC641C586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7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22, 1 December 2009, Pages 7590–7602,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https://doi.org/10.1093/nar/gkp797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Properties of Q14 and Q19 mutants. Assays in parts A, B and C were as in Figures 3 , 4 and 5 respectively.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Properties of Q14 and Q19 mutants. Assays in parts A, B and C were as in Figures 3 , 4 and 5 respectively.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2024-04-27T00:10:30Z</dcterms:modified>
</cp:coreProperties>
</file>