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AC3B43-9AD5-405B-BF3E-2B00E6B176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7715A-2EC9-401A-8009-A75EDE1F17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D34F35-BE37-4AAA-9D63-D7A3B48547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2024-04-26T10:05:57Z</dcterms:modified>
</cp:coreProperties>
</file>