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7827A6-D580-4FCD-9AD7-EDD51BFEE7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7DFE9C-D3D3-427E-8C4A-2971D868BE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Hair-cell numbers in Tecta mutants. (A) An entire organ of Corti dissected from a decalcified P28 wild-type mouse cochlea by iterative trimming. Organ of Corti pieces were stained with phalloidin (red) and antibodies to Myosin VIIA (green) in order to visualise hair bundles and entire hair cells, respectively. The image was reconstructed from confocal stacks using Photoshop, and the organ of Corti trimmed out from the surround. Numbers 0–696 label IHCs, starting at the apical end. Values in kHz represent estimated best frequencies along the cochlea. (B–M) selected regions from the organ of Corti of P28 wild type (B, C, D), P28 TectaC1619S/+ (E, F, G), 11-month-old wild type (H, I, J) and 11-month-old TectaC1619S/+ (K, L, M) mice illustrating myosin VIIA staining. Little hair-cell loss is seen at P28 in any of the mice, whilst at 11 months, significant hair-cell loss is seen in extreme low-frequency and high-frequency (&gt;45 kHz) regions of the cochlea in all mice. Scale bar in A= 100 μm, bar in M= 50 μm and applies to B–M.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5C170-17B5-4895-9C27-4CA6E8661B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2551–2568, </a:t>
            </a:r>
            <a:r>
              <a:rPr lang="en-US" altLang="en-US" sz="1000">
                <a:solidFill>
                  <a:srgbClr val="333333"/>
                </a:solidFill>
                <a:hlinkClick r:id="rId3"/>
              </a:rPr>
              <a:t>https://doi.org/10.1093/hmg/ddt646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Hair-cell numbers in Tecta mutants. (A) An entire organ of Corti dissected from a decalcified P28 wild-type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Hair-cell numbers in Tecta mutants. (A) An entire organ of Corti dissected from a decalcified P28 wild-type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2024-04-26T14:41:40Z</dcterms:modified>
</cp:coreProperties>
</file>