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BC589-5182-4AA2-A6F7-AB4F9CCF2C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F7B84A-8AD9-4CF3-85BD-72F2107D47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Pedigree of the reported family. (B) Right precordial electrocardiographic leads (V1, V2, and V3; 25 mm/s; electrodes were placed in the normal position) and the QTc intervals of the family members. Paternal grandmother had a previous anteroseptal myocardial infarction and paternal grandfather had an implanted pacemaker. The black arrows mark the index patient.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F0B21E-3FD0-4B4C-94EA-4D81EB1F22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0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9, May 2011, Pages 1077–1088,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(A) Pedigree of the reported family. (B) Right precordial electrocardiographic leads (V1, V2, and V3; 25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(A) Pedigree of the reported family. (B) Right precordial electrocardiographic leads (V1, V2, and V3; 25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2024-04-26T04:21:06Z</dcterms:modified>
</cp:coreProperties>
</file>