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30AC972-96E2-4070-9869-CB4B2943EFB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66EBE5D-23DF-4478-B3B4-3A2C359CD30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CR-39 efficiencies as a function of neutron energy averaged over foils with their faces oriented at 60° and at 0° normal to the beam. The mean 60° to 0° efficiency ratio over all energies is 0.80 ± 0.04. The error bars indicate the standard deviations in the measurements for foils of the same energy and orientation.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(2006)</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65B5853-2536-4023-B4DB-EE83720359F0}"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CR-39 track-size distributions for monoenergetic neutrons with energies ranging from 0.144 to 1.2 MeV (upper panel), from 1.2 to 8.0 MeV (middle panel) and from 8.0 to 19.0 MeV (lower panel).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(2006)</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65B5853-2536-4023-B4DB-EE83720359F0}"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IAEA reference neutron source spectra.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(2006)</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65B5853-2536-4023-B4DB-EE83720359F0}"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CR-39 track-size distributions for broad-spectrum fission neutron sources 252Cf, D2O-moderated 252Cf, 238PuO and a transit foil (upper panel) and for alpha-beryllium neutron sources 239PuBe, 238PuBe and 241AmBe (lower panel).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(2006)</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65B5853-2536-4023-B4DB-EE83720359F0}"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Ratios of CR-39 track-size distributions between 15 and 20 μm to those between 20 and 25 μm (upper panel) and of distributions between 15 and 20 μm to those between 25 and 30 μm (lower panel). The error bars indicate the standard errors in the data.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(2006)</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65B5853-2536-4023-B4DB-EE83720359F0}"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rpd/nci675"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rpd/nci675"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rpd/nci675"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rpd/nci675"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rpd/nci675" TargetMode="External" /><Relationship Id="rId4" Type="http://schemas.openxmlformats.org/officeDocument/2006/relationships/image" Target="../media/image1.png" /><Relationship Id="rId5" Type="http://schemas.openxmlformats.org/officeDocument/2006/relationships/image" Target="../media/image6.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Radiat Prot Dosimetry</a:t>
            </a:r>
            <a:r>
              <a:rPr lang="en-US" altLang="en-US" sz="1000">
                <a:solidFill>
                  <a:srgbClr val="333333"/>
                </a:solidFill>
              </a:rPr>
              <a:t>, Volume 120, Issue 1-4, September 2006, Pages 457–460, </a:t>
            </a:r>
            <a:r>
              <a:rPr lang="en-US" altLang="en-US" sz="1000">
                <a:solidFill>
                  <a:srgbClr val="333333"/>
                </a:solidFill>
                <a:hlinkClick r:id="rId3"/>
              </a:rPr>
              <a:t>https://doi.org/10.1093/rpd/nci675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CR-39 efficiencies as a function of neutron energy averaged over foils with their faces oriented at 60°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216241"/>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Radiat Prot Dosimetry</a:t>
            </a:r>
            <a:r>
              <a:rPr lang="en-US" altLang="en-US" sz="1000">
                <a:solidFill>
                  <a:srgbClr val="333333"/>
                </a:solidFill>
              </a:rPr>
              <a:t>, Volume 120, Issue 1-4, September 2006, Pages 457–460, </a:t>
            </a:r>
            <a:r>
              <a:rPr lang="en-US" altLang="en-US" sz="1000">
                <a:solidFill>
                  <a:srgbClr val="333333"/>
                </a:solidFill>
                <a:hlinkClick r:id="rId3"/>
              </a:rPr>
              <a:t>https://doi.org/10.1093/rpd/nci675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CR-39 track-size distributions for monoenergetic neutrons with energies ranging from 0.144 to 1.2 MeV (upper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60700" y="1371600"/>
            <a:ext cx="3012430"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Radiat Prot Dosimetry</a:t>
            </a:r>
            <a:r>
              <a:rPr lang="en-US" altLang="en-US" sz="1000">
                <a:solidFill>
                  <a:srgbClr val="333333"/>
                </a:solidFill>
              </a:rPr>
              <a:t>, Volume 120, Issue 1-4, September 2006, Pages 457–460, </a:t>
            </a:r>
            <a:r>
              <a:rPr lang="en-US" altLang="en-US" sz="1000">
                <a:solidFill>
                  <a:srgbClr val="333333"/>
                </a:solidFill>
                <a:hlinkClick r:id="rId3"/>
              </a:rPr>
              <a:t>https://doi.org/10.1093/rpd/nci675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IAEA reference neutron source spectra.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03979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Radiat Prot Dosimetry</a:t>
            </a:r>
            <a:r>
              <a:rPr lang="en-US" altLang="en-US" sz="1000">
                <a:solidFill>
                  <a:srgbClr val="333333"/>
                </a:solidFill>
              </a:rPr>
              <a:t>, Volume 120, Issue 1-4, September 2006, Pages 457–460, </a:t>
            </a:r>
            <a:r>
              <a:rPr lang="en-US" altLang="en-US" sz="1000">
                <a:solidFill>
                  <a:srgbClr val="333333"/>
                </a:solidFill>
                <a:hlinkClick r:id="rId3"/>
              </a:rPr>
              <a:t>https://doi.org/10.1093/rpd/nci675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CR-39 track-size distributions for broad-spectrum fission neutron sources </a:t>
            </a:r>
            <a:r>
              <a:rPr lang="en-US" altLang="en-US" b="0" baseline="30000"/>
              <a:t>252</a:t>
            </a:r>
            <a:r>
              <a:rPr lang="en-US" altLang="en-US" b="0"/>
              <a:t>Cf,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17800" y="1371600"/>
            <a:ext cx="3715911"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Radiat Prot Dosimetry</a:t>
            </a:r>
            <a:r>
              <a:rPr lang="en-US" altLang="en-US" sz="1000">
                <a:solidFill>
                  <a:srgbClr val="333333"/>
                </a:solidFill>
              </a:rPr>
              <a:t>, Volume 120, Issue 1-4, September 2006, Pages 457–460, </a:t>
            </a:r>
            <a:r>
              <a:rPr lang="en-US" altLang="en-US" sz="1000">
                <a:solidFill>
                  <a:srgbClr val="333333"/>
                </a:solidFill>
                <a:hlinkClick r:id="rId3"/>
              </a:rPr>
              <a:t>https://doi.org/10.1093/rpd/nci675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Ratios of CR-39 track-size distributions between 15 and 20 μm to those between 20 and 25 μm (upper panel)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48000" y="1371600"/>
            <a:ext cx="3036808"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Figure 1. CR-39 efficiencies as a function of neutron energy averaged over foils with their faces oriented at 60° and ...</vt:lpstr>
      <vt:lpstr>Figure 2. CR-39 track-size distributions for monoenergetic neutrons with energies ranging from 0.144 to 1.2 MeV (upper ...</vt:lpstr>
      <vt:lpstr>Figure 3. IAEA reference neutron source spectra.
</vt:lpstr>
      <vt:lpstr>Figure 4. CR-39 track-size distributions for broad-spectrum fission neutron sources 252Cf, ...</vt:lpstr>
      <vt:lpstr>Figure 5. Ratios of CR-39 track-size distributions between 15 and 20 μm to those between 20 and 25 μm (upper panel)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2024-04-26T07:04:43Z</dcterms:modified>
</cp:coreProperties>
</file>