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9C83B-1124-4D42-9B5E-2BA67E4475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F4C4D-9F86-47A2-A6EA-D0DD3B9CA7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31558-38EA-4A67-BDAE-0D376CBF9B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2024-04-26T03:29:26Z</dcterms:modified>
</cp:coreProperties>
</file>