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F0F83-50FC-499F-B3A3-3DA93AD283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DBDE3-F1A7-4953-8D2C-364397AE53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(A) Drawing of a coronal section of mid-gestational fetal brain—cortical VZ/SVZ (blue square) and GE (red square) regions are dissected to make dissociated mixed cell cultures and to enrich RGCs through immunomagneting column sorting; time line depicts days spent in proliferation (PM) and differentiation (DM) medium before fixing cultures. (B) The initial (after 24 h) immunocytochemical verification of isolated RGCs with anti-BLBP (red) and anti-CD15 antibody (green); nuclear staining with bis-benzimide (blue); scale bar: 10 μm. (C) Molecular targets used in the treatment of cultured cells: anti-Shh antibody binds Shh and prevents its action; PMM acts as an agonist of Smo receptor while cyclopamine inhibits it. Ptc1 and Smo are membrane receptors; Glis and SuFu are intracellular downstream effectors in the Shh signaling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49A5C-1B9B-4E16-818E-EF1BE68A6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131–143,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design. (A) Drawing of a coronal section of mid-gestational fetal brain—cortical VZ/SVZ (blue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design. (A) Drawing of a coronal section of mid-gestational fetal brain—cortical VZ/SVZ (blue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2024-04-26T13:04:00Z</dcterms:modified>
</cp:coreProperties>
</file>