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E59AAD-11FC-48F8-897F-571AF39BD2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D09BA5-F1FD-4065-9900-E15B4CE064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Peak coordinates for individual subjects in the right lateral fusiform region that showed a heightened response to images of people (Experiment 1) or faces (Experiment 2), relative to tools. The location of each individual's cluster maximum is plotted on a drawing of the ventral surface of the right hemisphere.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AD92D0-A6D0-4634-AAD4-4958415D97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37–48,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Peak coordinates for individual subjects in the right lateral fusiform region that showed a heightened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Peak coordinates for individual subjects in the right lateral fusiform region that showed a heightened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2024-09-19T03:45:44Z</dcterms:modified>
</cp:coreProperties>
</file>