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14F0E2-1FD1-4F37-87F1-6981379865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1E3792-AFE6-4599-87EE-D553DFA171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Peak coordinates for individual subjects in the right lateral fusiform region that showed a heightened response to images of people (Experiment 1) or faces (Experiment 2), relative to tools. The location of each individual's cluster maximum is plotted on a drawing of the ventral surface of the right hemisphere.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2012.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6C0F71-1B8D-4D6D-82EB-E391F8985B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37–48,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Peak coordinates for individual subjects in the right lateral fusiform region that showed a heightened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Peak coordinates for individual subjects in the right lateral fusiform region that showed a heightened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2024-09-20T05:13:19Z</dcterms:modified>
</cp:coreProperties>
</file>