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33F6E-1700-41C5-81EB-805041A07A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A54C9-113F-40DC-BED6-66DB69703F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2E192-2E81-49CB-93A4-761490286E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2024-04-26T21:18:03Z</dcterms:modified>
</cp:coreProperties>
</file>