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1E075-1F6A-4099-B733-4BE2608375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C8B515-EB9E-42B9-B51F-FE58794FEC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264A8-BBB6-41C8-808C-FF39EDCC6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2024-04-26T09:53:26Z</dcterms:modified>
</cp:coreProperties>
</file>