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53233899-64A4-4347-A7BC-A142EC242A47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E2FD592-56D7-49E1-B770-A97107192662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8F595F8-4703-42CE-972F-6D31E919CF3E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2024-04-26T14:04:49Z</dcterms:modified>
</cp:coreProperties>
</file>