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A01209-DDAC-4046-90D2-DB3CA402A0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BB23F6-72F2-4962-A74A-58AB0CD9EA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D6CCA2-42E2-4FB6-A6C5-C195508FCF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2024-04-26T04:22:13Z</dcterms:modified>
</cp:coreProperties>
</file>