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ACF13E-948E-4A7F-AADD-AFC78C9904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586F5-96C9-4002-B978-750F5651B2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parameters in infarcted non-transgenic (open bars) and MHC-cycD2 (black bars) mice, normalized to their respective sham-operated animals. Y-axis: percentage in sham operation groups. P &lt; 0.05 between txg (transgenic mice) and non-txg (non-transgenic mice) at 60 and 180 days post-myocardial infarction.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F95BA7-2222-4776-90D4-02D4E05960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m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78, Issue 1, 1 April 2008, Pages 18–25,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https://doi.org/10.1093/cvr/cvm101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Functional parameters in infarcted non-transgenic (open bars) and MHC-cycD2 (black bars) mice, normalized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Functional parameters in infarcted non-transgenic (open bars) and MHC-cycD2 (black bars) mice, normalized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2024-04-26T20:44:39Z</dcterms:modified>
</cp:coreProperties>
</file>