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B0C06D-7177-40DC-ACF7-A9D1A60B55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34DDB7-4CE6-4E67-AD63-E142822F4F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Compilation of P-wave velocity models from the literature for Sicily, computed by Chiarabba &amp; Frepoli 1997 (model a); Chironi et al. 2000 (models b and c); Lavecchia et al. 2007a (model d), Barberi et al. 2004 and Billi et al. 2010 (models e–g).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Geophysical Journal International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D13DF0-5EF6-4168-8670-D81C744B8A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12.0539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189, Issue 3, June 2012, Pages 1237–1252,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https://doi.org/10.1111/j.1365-246X.2012.05392.x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Compilation of P-wave velocity models from the literature for Sicily, computed by Chiarabba &amp; Frepoli 1997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Compilation of P-wave velocity models from the literature for Sicily, computed by Chiarabba &amp; Frepoli 1997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2024-04-26T19:23:17Z</dcterms:modified>
</cp:coreProperties>
</file>