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84A86-5054-4A2D-85D3-843E0BDB09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FC3A5-7481-4E3A-9E17-E764276B77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Thalamic nuclei were identified using Nissl (top row) and myelin stains (middle row). Examples of a normal case (A) and a bilateral enucleate case (B) are shown. Both the LGd and LGv are darkly stained by Nissl, densely packed with cells, and moderately myelinated. There was a conspicuous lack of an OT in the bilaterally enucleated animals. Borders for each reconstruction (bottom row) were drawn using adjacent Nissl- and myelin-stained sections. Reconstructions of the LGd and LGv were made for all sections containing these nuclei by experimenters blind to condition. Dorsal is up, scale bar = 1 mm; abbreviations are defined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5BB6A-B6E3-4C7D-85B9-CBF57C525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1360–1371,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Thalamic nuclei were identified using Nissl (top row) and myelin stains (middle row). Examples of a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Thalamic nuclei were identified using Nissl (top row) and myelin stains (middle row). Examples of a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2024-04-26T15:02:03Z</dcterms:modified>
</cp:coreProperties>
</file>