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BBB966-B307-495C-A25D-EC2A36EBA6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13D973-B03E-4379-B4D6-0D7422D8D7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Linkage disequilibrium plots with variant IDs and position in the gene. D′ &lt; 1 and LOD &lt; 2 white, D′ &lt; 1 and LOD ≥ 2 shades of pink/red, D′ = 1 and LOD ≥ 2 bright red. LD is high for the few variants in Chinese Americans but generally low in other ethnicities. There were few cases of LD among the four nsSNPs. In African Americans, the D184E SNP was in LD with the L164 SNP, and the I128T SNP was in LD with a novel, non-coding singleton. In Mexican Americans, the same linkage was seen for I128T.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6AE02-595D-4E1D-AC88-D6C0ECB782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2379–2389, </a:t>
            </a:r>
            <a:r>
              <a:rPr lang="en-US" altLang="en-US" sz="1000">
                <a:solidFill>
                  <a:srgbClr val="333333"/>
                </a:solidFill>
                <a:hlinkClick r:id="rId3"/>
              </a:rPr>
              <a:t>https://doi.org/10.1093/hmg/ddn138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Linkage disequilibrium plots with variant IDs and position in the gene. D′ &lt; 1 and LOD &lt; 2 white, D′ &lt; 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Linkage disequilibrium plots with variant IDs and position in the gene. D′ &lt; 1 and LOD &lt; 2 white, D′ &lt; 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2024-04-26T20:45:58Z</dcterms:modified>
</cp:coreProperties>
</file>