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5A334-F83C-40A4-8FAA-E9BBC0EF824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13C52-4D7C-4094-9EC9-5567C6BA0C4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Top: layer 2/3 cell activity in case 3 of Figure 7 with normal W+ kernel, and with W+ kernel reduced by 40 and 50%. Bottom: layer 2/3 cell activity in case 3 of Figure 7 with normal T+ kernel, and with T+ kernel reduced by 30, 40 and 50%.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41C206-DD0B-4809-ACDE-6687A86F4D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1.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2001,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https://doi.org/10.1093/cercor/11.1.37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13. </a:t>
            </a:r>
            <a:r>
              <a:rPr lang="en-US" altLang="en-US" b="0"/>
              <a:t> Top: layer 2/3 cell activity in case 3 of Figure 7 with normal W</a:t>
            </a:r>
            <a:r>
              <a:rPr lang="en-US" altLang="en-US" b="0" baseline="30000"/>
              <a:t>+</a:t>
            </a:r>
            <a:r>
              <a:rPr lang="en-US" altLang="en-US" b="0"/>
              <a:t> kernel, and with W</a:t>
            </a:r>
            <a:r>
              <a:rPr lang="en-US" altLang="en-US" b="0" baseline="30000"/>
              <a:t>+</a:t>
            </a:r>
            <a:r>
              <a:rPr lang="en-US" altLang="en-US" b="0"/>
              <a:t>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13.  Top: layer 2/3 cell activity in case 3 of Figure 7 with normal W+ kernel, and with W+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2024-04-27T00:26:37Z</dcterms:modified>
</cp:coreProperties>
</file>